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1" r:id="rId1"/>
  </p:sldMasterIdLst>
  <p:notesMasterIdLst>
    <p:notesMasterId r:id="rId11"/>
  </p:notes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5" autoAdjust="0"/>
    <p:restoredTop sz="95245" autoAdjust="0"/>
  </p:normalViewPr>
  <p:slideViewPr>
    <p:cSldViewPr snapToGrid="0">
      <p:cViewPr varScale="1">
        <p:scale>
          <a:sx n="115" d="100"/>
          <a:sy n="115" d="100"/>
        </p:scale>
        <p:origin x="86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17F0-A119-ED44-9FA1-38369F01F554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710C-832A-6B42-B0D7-42584184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55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635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606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738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528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76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83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4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9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32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33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76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2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01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9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5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41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  <p:sldLayoutId id="2147484434" r:id="rId13"/>
    <p:sldLayoutId id="2147484435" r:id="rId14"/>
    <p:sldLayoutId id="2147484436" r:id="rId15"/>
    <p:sldLayoutId id="2147484437" r:id="rId16"/>
    <p:sldLayoutId id="214748443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83" y="381215"/>
            <a:ext cx="4119440" cy="6241576"/>
          </a:xfrm>
        </p:spPr>
      </p:pic>
    </p:spTree>
    <p:extLst>
      <p:ext uri="{BB962C8B-B14F-4D97-AF65-F5344CB8AC3E}">
        <p14:creationId xmlns:p14="http://schemas.microsoft.com/office/powerpoint/2010/main" val="159303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GRIT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word "</a:t>
            </a:r>
            <a:r>
              <a:rPr lang="en-US" sz="3600" b="1" dirty="0"/>
              <a:t>grit</a:t>
            </a:r>
            <a:r>
              <a:rPr lang="en-US" sz="3600" dirty="0"/>
              <a:t>" has become a hot buzzword in </a:t>
            </a:r>
            <a:r>
              <a:rPr lang="en-US" sz="3600" b="1" dirty="0"/>
              <a:t>education</a:t>
            </a:r>
            <a:r>
              <a:rPr lang="en-US" sz="3600" dirty="0"/>
              <a:t>. ...</a:t>
            </a:r>
          </a:p>
          <a:p>
            <a:endParaRPr lang="en-US" sz="3600" dirty="0"/>
          </a:p>
          <a:p>
            <a:r>
              <a:rPr lang="en-US" sz="3600" dirty="0"/>
              <a:t> "</a:t>
            </a:r>
            <a:r>
              <a:rPr lang="en-US" sz="3600" b="1" dirty="0"/>
              <a:t>Grit</a:t>
            </a:r>
            <a:r>
              <a:rPr lang="en-US" sz="3600" dirty="0"/>
              <a:t>", according to Angela Duckworth, </a:t>
            </a:r>
            <a:r>
              <a:rPr lang="en-US" sz="3600" dirty="0">
                <a:solidFill>
                  <a:srgbClr val="FFFF00"/>
                </a:solidFill>
              </a:rPr>
              <a:t>"is the tendency to sustain interest in and effort towards very long-term goals."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915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Five (5) Characteristics of Grit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many Do You Have ?</a:t>
            </a:r>
          </a:p>
        </p:txBody>
      </p:sp>
    </p:spTree>
    <p:extLst>
      <p:ext uri="{BB962C8B-B14F-4D97-AF65-F5344CB8AC3E}">
        <p14:creationId xmlns:p14="http://schemas.microsoft.com/office/powerpoint/2010/main" val="90372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Courage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87" y="2288200"/>
            <a:ext cx="5927015" cy="3396571"/>
          </a:xfrm>
        </p:spPr>
      </p:pic>
    </p:spTree>
    <p:extLst>
      <p:ext uri="{BB962C8B-B14F-4D97-AF65-F5344CB8AC3E}">
        <p14:creationId xmlns:p14="http://schemas.microsoft.com/office/powerpoint/2010/main" val="188041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 Conscientiousness : </a:t>
            </a:r>
            <a:r>
              <a:rPr lang="en-US" sz="2800" dirty="0"/>
              <a:t>Achievement Oriented </a:t>
            </a:r>
            <a:br>
              <a:rPr lang="en-US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" y="2102177"/>
            <a:ext cx="5092586" cy="31884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13" y="2102224"/>
            <a:ext cx="4782532" cy="31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Long-Term Goals and Endurance: </a:t>
            </a:r>
            <a:r>
              <a:rPr lang="en-US" sz="2800" dirty="0"/>
              <a:t>Follow Through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55" y="2666999"/>
            <a:ext cx="4605256" cy="306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64380"/>
            <a:ext cx="4597347" cy="30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4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57007" cy="1400530"/>
          </a:xfrm>
        </p:spPr>
        <p:txBody>
          <a:bodyPr>
            <a:normAutofit/>
          </a:bodyPr>
          <a:lstStyle/>
          <a:p>
            <a:r>
              <a:rPr lang="en-US" b="1" dirty="0"/>
              <a:t>4. Resilience</a:t>
            </a:r>
            <a:r>
              <a:rPr lang="en-US" dirty="0"/>
              <a:t>: </a:t>
            </a:r>
            <a:r>
              <a:rPr lang="en-US" sz="2800" dirty="0"/>
              <a:t>Optimism, Confidence, and Creativity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0" y="1711758"/>
            <a:ext cx="4367416" cy="43119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65" y="2478108"/>
            <a:ext cx="6394368" cy="30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5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Excellence</a:t>
            </a:r>
            <a:r>
              <a:rPr lang="en-US" dirty="0"/>
              <a:t> vs. Perfection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1" y="2259959"/>
            <a:ext cx="7611785" cy="3531241"/>
          </a:xfrm>
        </p:spPr>
      </p:pic>
    </p:spTree>
    <p:extLst>
      <p:ext uri="{BB962C8B-B14F-4D97-AF65-F5344CB8AC3E}">
        <p14:creationId xmlns:p14="http://schemas.microsoft.com/office/powerpoint/2010/main" val="17492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63561</TotalTime>
  <Words>90</Words>
  <Application>Microsoft Macintosh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PowerPoint Presentation</vt:lpstr>
      <vt:lpstr>GRIT</vt:lpstr>
      <vt:lpstr>Five (5) Characteristics of Grit </vt:lpstr>
      <vt:lpstr>1. Courage</vt:lpstr>
      <vt:lpstr>2. Conscientiousness : Achievement Oriented  </vt:lpstr>
      <vt:lpstr>3. Long-Term Goals and Endurance: Follow Through </vt:lpstr>
      <vt:lpstr>4. Resilience: Optimism, Confidence, and Creativity </vt:lpstr>
      <vt:lpstr>5. Excellence vs. Perfection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Microsoft Office User</cp:lastModifiedBy>
  <cp:revision>147</cp:revision>
  <dcterms:created xsi:type="dcterms:W3CDTF">2015-09-22T16:57:55Z</dcterms:created>
  <dcterms:modified xsi:type="dcterms:W3CDTF">2021-08-04T06:21:25Z</dcterms:modified>
</cp:coreProperties>
</file>